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57" r:id="rId5"/>
    <p:sldId id="259" r:id="rId6"/>
    <p:sldId id="264" r:id="rId7"/>
    <p:sldId id="279" r:id="rId8"/>
    <p:sldId id="280" r:id="rId9"/>
    <p:sldId id="27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ENHANCING A PRESENTATION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 CH3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3359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RECORD AUDIO NARRATION</a:t>
            </a: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USING ACTION BUTTON</a:t>
            </a: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IMPORTING DATA FROM WORD</a:t>
            </a:r>
            <a:endParaRPr lang="en-IN" sz="2400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1FE8-7B2C-4E47-908C-BE31C446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HOW TO INSERT SOUND CLIP</a:t>
            </a:r>
            <a:endParaRPr lang="en-IN" sz="3200" dirty="0">
              <a:solidFill>
                <a:srgbClr val="FF0000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EEB667E-3ABA-48CA-BF28-FC8CB2BF4A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6696" y="1690688"/>
            <a:ext cx="2254766" cy="1738312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9EF854-31F1-430B-BEE5-F7E8975EC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31444" y="1825625"/>
            <a:ext cx="8822356" cy="4351338"/>
          </a:xfrm>
        </p:spPr>
        <p:txBody>
          <a:bodyPr>
            <a:normAutofit/>
          </a:bodyPr>
          <a:lstStyle/>
          <a:p>
            <a:r>
              <a:rPr lang="en-IN" sz="2400" dirty="0"/>
              <a:t>Select the slide to insert the recorded sound</a:t>
            </a:r>
          </a:p>
          <a:p>
            <a:r>
              <a:rPr lang="en-IN" sz="2400" dirty="0"/>
              <a:t>Click on the Audio drop arrow the media group on the insert tab.</a:t>
            </a:r>
          </a:p>
          <a:p>
            <a:r>
              <a:rPr lang="en-IN" sz="2400" dirty="0"/>
              <a:t>Choose the Record audio option from the drop down menu.</a:t>
            </a:r>
          </a:p>
          <a:p>
            <a:r>
              <a:rPr lang="en-IN" sz="2400" dirty="0"/>
              <a:t>The Record sound dialog box appears. Type a name for the for audio recording if you want.</a:t>
            </a:r>
          </a:p>
          <a:p>
            <a:r>
              <a:rPr lang="en-IN" sz="2400" dirty="0"/>
              <a:t>When you click ok the audio clip icon appears on the slide.</a:t>
            </a:r>
          </a:p>
          <a:p>
            <a:pPr marL="0" indent="0">
              <a:buNone/>
            </a:pPr>
            <a:r>
              <a:rPr lang="en-IN" sz="2400" dirty="0"/>
              <a:t> 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96DA7CF-A669-4EBF-8C4C-BF804F64D0B3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86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USING ACTION BUTTON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In the power point you have the facility to link to a web page, email </a:t>
            </a:r>
            <a:r>
              <a:rPr lang="en-US" sz="2400" dirty="0" err="1"/>
              <a:t>address,file</a:t>
            </a:r>
            <a:r>
              <a:rPr lang="en-US" sz="2400" dirty="0"/>
              <a:t> in the same presentation or in the different presentation.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Action buttons are built in shape, which you can add to a presentation and set a link to another slide, play sound or perform some other action.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From the insert tab select desired action button from action button category and drag diagonally  on the slide.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By default Mouse click tab is activated but mouse over tab is also there and you can choose that one.</a:t>
            </a:r>
            <a:endParaRPr lang="en-IN" sz="2400" dirty="0"/>
          </a:p>
          <a:p>
            <a:endParaRPr lang="en-US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HOW TO INMPRT DATA FROM WORD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/>
              <a:t>You can import  data from  other application like word, excel etc.</a:t>
            </a:r>
          </a:p>
          <a:p>
            <a:r>
              <a:rPr lang="en-IN" sz="2400" dirty="0"/>
              <a:t>Steps to import data from word-&gt;</a:t>
            </a:r>
          </a:p>
          <a:p>
            <a:r>
              <a:rPr lang="en-IN" sz="2400" dirty="0"/>
              <a:t>Click on the start button -&gt; and open a word document</a:t>
            </a:r>
          </a:p>
          <a:p>
            <a:r>
              <a:rPr lang="en-IN" sz="2400" dirty="0"/>
              <a:t>Select the view tab then click on the outline  button in the view group.</a:t>
            </a:r>
          </a:p>
          <a:p>
            <a:r>
              <a:rPr lang="en-IN" sz="2400" dirty="0"/>
              <a:t>Type Some text or some line in word.</a:t>
            </a:r>
          </a:p>
          <a:p>
            <a:r>
              <a:rPr lang="en-IN" sz="2400" dirty="0"/>
              <a:t>Apply different headlining style to different line.</a:t>
            </a:r>
          </a:p>
          <a:p>
            <a:r>
              <a:rPr lang="en-IN" sz="2400" dirty="0"/>
              <a:t>Save the word file in a name and exit from word.</a:t>
            </a:r>
          </a:p>
          <a:p>
            <a:endParaRPr lang="en-IN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Step continues…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dirty="0"/>
          </a:p>
          <a:p>
            <a:r>
              <a:rPr lang="en-IN" sz="2400" dirty="0"/>
              <a:t>Start power point and open any existing presentation. click on view tab select the slide sorter button.</a:t>
            </a:r>
          </a:p>
          <a:p>
            <a:r>
              <a:rPr lang="en-IN" sz="2400" dirty="0"/>
              <a:t>Now click on the new slide dropdown menu on the home tab, select the slide from outline option.</a:t>
            </a:r>
          </a:p>
          <a:p>
            <a:r>
              <a:rPr lang="en-IN" sz="2400" dirty="0"/>
              <a:t>The Insert outline dialog box will appear, open your word file.</a:t>
            </a:r>
          </a:p>
          <a:p>
            <a:r>
              <a:rPr lang="en-IN" sz="2400" dirty="0"/>
              <a:t>Observe that new slides will get inserted and display the text in a style, which you have applied.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SHARE A PRESENTATION ONLINE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b="1" i="1" dirty="0"/>
          </a:p>
          <a:p>
            <a:endParaRPr lang="en-IN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F704D983-798A-44E6-A90F-C9A19586C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253" y="1690688"/>
            <a:ext cx="12021953" cy="530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Video clips add liveliness to the presentation. PowerPoint allows you to insert a video onto a slide and play it during presentation.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Action buttons are built in shape, which you can add to a presentation and set a link to another slide, play sound or perform some other action.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000" dirty="0"/>
              <a:t>You can import  data from  other application like word, excel etc.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000" dirty="0"/>
              <a:t>You can share your presentation online to your friend to view or edit.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b="1" i="1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5445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How will you insert your own sound in a presentation?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What is action button?, why is it used in a slide?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How to import data from word?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475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ENHANCING A PRESENTATION</vt:lpstr>
      <vt:lpstr>LEARNING OUTCOME</vt:lpstr>
      <vt:lpstr>HOW TO INSERT SOUND CLIP</vt:lpstr>
      <vt:lpstr>USING ACTION BUTTON</vt:lpstr>
      <vt:lpstr>HOW TO INMPRT DATA FROM WORD</vt:lpstr>
      <vt:lpstr>Step continues…</vt:lpstr>
      <vt:lpstr>SHARE A PRESENTATION ONLINE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53</cp:revision>
  <dcterms:created xsi:type="dcterms:W3CDTF">2021-12-05T13:26:37Z</dcterms:created>
  <dcterms:modified xsi:type="dcterms:W3CDTF">2021-12-18T07:29:13Z</dcterms:modified>
</cp:coreProperties>
</file>